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0" r:id="rId3"/>
    <p:sldId id="272" r:id="rId4"/>
    <p:sldId id="273" r:id="rId5"/>
    <p:sldId id="275" r:id="rId6"/>
    <p:sldId id="274" r:id="rId7"/>
    <p:sldId id="279" r:id="rId8"/>
    <p:sldId id="298" r:id="rId9"/>
    <p:sldId id="276" r:id="rId10"/>
    <p:sldId id="278" r:id="rId11"/>
    <p:sldId id="291" r:id="rId12"/>
    <p:sldId id="280" r:id="rId13"/>
    <p:sldId id="281" r:id="rId14"/>
    <p:sldId id="282" r:id="rId15"/>
    <p:sldId id="292" r:id="rId16"/>
    <p:sldId id="287" r:id="rId17"/>
    <p:sldId id="288" r:id="rId18"/>
    <p:sldId id="297" r:id="rId19"/>
    <p:sldId id="289" r:id="rId20"/>
    <p:sldId id="299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6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9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7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6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8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2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4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1/6/2023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73393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67761-C2FC-9F71-04A6-BEE542EFE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7200" dirty="0"/>
              <a:t>網路程式設計</a:t>
            </a:r>
            <a:r>
              <a:rPr lang="en-US" altLang="zh-TW" sz="7200" dirty="0"/>
              <a:t>_</a:t>
            </a:r>
            <a:r>
              <a:rPr lang="zh-TW" altLang="en-US" sz="7200" dirty="0"/>
              <a:t>期末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1F41BB-ECFF-167A-C19F-96E005D20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90260" y="5871711"/>
            <a:ext cx="2401740" cy="986289"/>
          </a:xfrm>
        </p:spPr>
        <p:txBody>
          <a:bodyPr/>
          <a:lstStyle/>
          <a:p>
            <a:r>
              <a:rPr lang="en-US" altLang="zh-TW" dirty="0"/>
              <a:t>A1095565 </a:t>
            </a:r>
            <a:r>
              <a:rPr lang="zh-TW" altLang="en-US" dirty="0"/>
              <a:t>張庭瑋</a:t>
            </a:r>
            <a:endParaRPr lang="en-US" altLang="zh-TW" dirty="0"/>
          </a:p>
          <a:p>
            <a:r>
              <a:rPr lang="en-US" altLang="zh-TW" dirty="0"/>
              <a:t>A1064147 </a:t>
            </a:r>
            <a:r>
              <a:rPr lang="zh-TW" altLang="en-US" dirty="0"/>
              <a:t>蕭宏家</a:t>
            </a:r>
          </a:p>
        </p:txBody>
      </p:sp>
    </p:spTree>
    <p:extLst>
      <p:ext uri="{BB962C8B-B14F-4D97-AF65-F5344CB8AC3E}">
        <p14:creationId xmlns:p14="http://schemas.microsoft.com/office/powerpoint/2010/main" val="144421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6">
            <a:extLst>
              <a:ext uri="{FF2B5EF4-FFF2-40B4-BE49-F238E27FC236}">
                <a16:creationId xmlns:a16="http://schemas.microsoft.com/office/drawing/2014/main" id="{2C3B5DB7-E81F-8FA6-DB52-B98E5EE91B06}"/>
              </a:ext>
            </a:extLst>
          </p:cNvPr>
          <p:cNvSpPr txBox="1">
            <a:spLocks/>
          </p:cNvSpPr>
          <p:nvPr/>
        </p:nvSpPr>
        <p:spPr>
          <a:xfrm>
            <a:off x="540000" y="2528887"/>
            <a:ext cx="2240522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辨識</a:t>
            </a:r>
            <a:r>
              <a:rPr lang="en-US" altLang="zh-TW" dirty="0"/>
              <a:t>player</a:t>
            </a:r>
            <a:r>
              <a:rPr lang="zh-TW" altLang="en-US" dirty="0"/>
              <a:t>是哪個方向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10AF08C-CA57-247A-3C48-E19EBCEE7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01" y="1219008"/>
            <a:ext cx="4793395" cy="35664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BB463E1-155A-15A1-BB2E-109746D9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18805"/>
            <a:ext cx="4793395" cy="21245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6296105-2FD1-6CC4-CB52-FC59EADAD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802" y="2439195"/>
            <a:ext cx="912593" cy="148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9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67761-C2FC-9F71-04A6-BEE542EFE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7200" dirty="0"/>
              <a:t>Client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7367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6">
            <a:extLst>
              <a:ext uri="{FF2B5EF4-FFF2-40B4-BE49-F238E27FC236}">
                <a16:creationId xmlns:a16="http://schemas.microsoft.com/office/drawing/2014/main" id="{2C3B5DB7-E81F-8FA6-DB52-B98E5EE91B06}"/>
              </a:ext>
            </a:extLst>
          </p:cNvPr>
          <p:cNvSpPr txBox="1">
            <a:spLocks/>
          </p:cNvSpPr>
          <p:nvPr/>
        </p:nvSpPr>
        <p:spPr>
          <a:xfrm>
            <a:off x="540000" y="2528887"/>
            <a:ext cx="2240522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對話框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FDBA49-7120-C352-5C29-F9D9EB5F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01" y="1904868"/>
            <a:ext cx="6462320" cy="15241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87ABE0-8803-12A2-12F3-8C48DA72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201" y="3802412"/>
            <a:ext cx="3307367" cy="21033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87DD443-A3D9-3F17-67D0-730BA4157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086" y="3805125"/>
            <a:ext cx="4541914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6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6">
            <a:extLst>
              <a:ext uri="{FF2B5EF4-FFF2-40B4-BE49-F238E27FC236}">
                <a16:creationId xmlns:a16="http://schemas.microsoft.com/office/drawing/2014/main" id="{2C3B5DB7-E81F-8FA6-DB52-B98E5EE91B06}"/>
              </a:ext>
            </a:extLst>
          </p:cNvPr>
          <p:cNvSpPr txBox="1">
            <a:spLocks/>
          </p:cNvSpPr>
          <p:nvPr/>
        </p:nvSpPr>
        <p:spPr>
          <a:xfrm>
            <a:off x="540000" y="2528887"/>
            <a:ext cx="2240522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對話框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EE81384-3555-54F5-E5D9-DDE597F2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871" y="3789883"/>
            <a:ext cx="2408129" cy="5944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EAD985-77C4-D58D-F3FD-D136A7E5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201" y="2425785"/>
            <a:ext cx="5364945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13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6">
            <a:extLst>
              <a:ext uri="{FF2B5EF4-FFF2-40B4-BE49-F238E27FC236}">
                <a16:creationId xmlns:a16="http://schemas.microsoft.com/office/drawing/2014/main" id="{2C3B5DB7-E81F-8FA6-DB52-B98E5EE91B06}"/>
              </a:ext>
            </a:extLst>
          </p:cNvPr>
          <p:cNvSpPr txBox="1">
            <a:spLocks/>
          </p:cNvSpPr>
          <p:nvPr/>
        </p:nvSpPr>
        <p:spPr>
          <a:xfrm>
            <a:off x="540000" y="2528887"/>
            <a:ext cx="2240522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對話框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FC21D7-910E-F28E-F93E-BDE74FAD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01" y="2287423"/>
            <a:ext cx="3078747" cy="6553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448F915-17B2-7ABA-D0DF-76FD08E1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83" y="3429000"/>
            <a:ext cx="3269263" cy="14403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0C5929-1733-F0C0-C658-BA66EEEF7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086" y="3805125"/>
            <a:ext cx="1158340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0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67761-C2FC-9F71-04A6-BEE542EFE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7200" dirty="0"/>
              <a:t>Server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37466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6">
            <a:extLst>
              <a:ext uri="{FF2B5EF4-FFF2-40B4-BE49-F238E27FC236}">
                <a16:creationId xmlns:a16="http://schemas.microsoft.com/office/drawing/2014/main" id="{4B6AF01A-F3DD-F9ED-09A1-A31128194C22}"/>
              </a:ext>
            </a:extLst>
          </p:cNvPr>
          <p:cNvSpPr txBox="1">
            <a:spLocks/>
          </p:cNvSpPr>
          <p:nvPr/>
        </p:nvSpPr>
        <p:spPr>
          <a:xfrm>
            <a:off x="540000" y="2528887"/>
            <a:ext cx="2240522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建</a:t>
            </a:r>
            <a:r>
              <a:rPr lang="en-US" altLang="zh-TW" dirty="0" err="1"/>
              <a:t>ServerSocket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D1FC565-7BF7-5B3B-61A8-3861099D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83" y="1993121"/>
            <a:ext cx="7532984" cy="18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46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6">
            <a:extLst>
              <a:ext uri="{FF2B5EF4-FFF2-40B4-BE49-F238E27FC236}">
                <a16:creationId xmlns:a16="http://schemas.microsoft.com/office/drawing/2014/main" id="{4B6AF01A-F3DD-F9ED-09A1-A31128194C22}"/>
              </a:ext>
            </a:extLst>
          </p:cNvPr>
          <p:cNvSpPr txBox="1">
            <a:spLocks/>
          </p:cNvSpPr>
          <p:nvPr/>
        </p:nvSpPr>
        <p:spPr>
          <a:xfrm>
            <a:off x="540000" y="2528887"/>
            <a:ext cx="2240522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等待</a:t>
            </a:r>
            <a:r>
              <a:rPr lang="en-US" altLang="zh-TW" dirty="0"/>
              <a:t>client</a:t>
            </a:r>
            <a:r>
              <a:rPr lang="zh-TW" altLang="en-US" dirty="0"/>
              <a:t>連接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D77E82-4D22-DD5F-A279-26C7F79E6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54"/>
          <a:stretch/>
        </p:blipFill>
        <p:spPr>
          <a:xfrm>
            <a:off x="3447284" y="2627123"/>
            <a:ext cx="7380242" cy="16037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425F983-372A-3702-BA4C-A29EE48A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84" y="1560445"/>
            <a:ext cx="6493670" cy="3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9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6">
            <a:extLst>
              <a:ext uri="{FF2B5EF4-FFF2-40B4-BE49-F238E27FC236}">
                <a16:creationId xmlns:a16="http://schemas.microsoft.com/office/drawing/2014/main" id="{4B6AF01A-F3DD-F9ED-09A1-A31128194C22}"/>
              </a:ext>
            </a:extLst>
          </p:cNvPr>
          <p:cNvSpPr txBox="1">
            <a:spLocks/>
          </p:cNvSpPr>
          <p:nvPr/>
        </p:nvSpPr>
        <p:spPr>
          <a:xfrm>
            <a:off x="540000" y="2528887"/>
            <a:ext cx="2240522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Client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F04F1D5-365C-BFF7-66B8-7E691E97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83" y="2676420"/>
            <a:ext cx="5201376" cy="15051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C0BAB7B-2E63-4DAB-5277-A16973EAA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551" y="3545578"/>
            <a:ext cx="2076740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8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6">
            <a:extLst>
              <a:ext uri="{FF2B5EF4-FFF2-40B4-BE49-F238E27FC236}">
                <a16:creationId xmlns:a16="http://schemas.microsoft.com/office/drawing/2014/main" id="{4B6AF01A-F3DD-F9ED-09A1-A31128194C22}"/>
              </a:ext>
            </a:extLst>
          </p:cNvPr>
          <p:cNvSpPr txBox="1">
            <a:spLocks/>
          </p:cNvSpPr>
          <p:nvPr/>
        </p:nvSpPr>
        <p:spPr>
          <a:xfrm>
            <a:off x="540000" y="2528887"/>
            <a:ext cx="2240522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User</a:t>
            </a:r>
            <a:r>
              <a:rPr lang="zh-TW" altLang="en-US" dirty="0"/>
              <a:t>死亡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FB851A-997B-1113-58DE-DF7F306A7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7" t="58661" r="37099" b="10475"/>
          <a:stretch/>
        </p:blipFill>
        <p:spPr>
          <a:xfrm>
            <a:off x="3447283" y="2676420"/>
            <a:ext cx="3802602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03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67761-C2FC-9F71-04A6-BEE542EFE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135" y="1389086"/>
            <a:ext cx="2455127" cy="1279469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/>
              <a:t>目錄</a:t>
            </a:r>
          </a:p>
        </p:txBody>
      </p:sp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7FBA5C41-59E9-81F7-E8C2-A34B21842224}"/>
              </a:ext>
            </a:extLst>
          </p:cNvPr>
          <p:cNvSpPr txBox="1">
            <a:spLocks/>
          </p:cNvSpPr>
          <p:nvPr/>
        </p:nvSpPr>
        <p:spPr>
          <a:xfrm>
            <a:off x="4787865" y="3429001"/>
            <a:ext cx="2616269" cy="1506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zh-TW" altLang="en-US"/>
              <a:t>遊戲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dirty="0"/>
              <a:t>Client server</a:t>
            </a:r>
          </a:p>
          <a:p>
            <a:pPr marL="342900" indent="-342900">
              <a:buAutoNum type="arabicPeriod"/>
            </a:pPr>
            <a:r>
              <a:rPr lang="en-US" altLang="zh-TW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9398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lient 2023-01-06 14-58-35">
            <a:hlinkClick r:id="" action="ppaction://media"/>
            <a:extLst>
              <a:ext uri="{FF2B5EF4-FFF2-40B4-BE49-F238E27FC236}">
                <a16:creationId xmlns:a16="http://schemas.microsoft.com/office/drawing/2014/main" id="{925F2CC2-3D0B-601A-6447-001650CDD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2225" y="784921"/>
            <a:ext cx="7559675" cy="5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4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B659FF-1865-0B84-AD5B-A0C001B8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5" y="604443"/>
            <a:ext cx="7478169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8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1AA8E-CA6D-1072-C83B-CEAC7A8F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Bubble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9F58371-2725-6ACB-8F54-5A9776AFB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7"/>
            <a:ext cx="2240522" cy="3779837"/>
          </a:xfrm>
        </p:spPr>
        <p:txBody>
          <a:bodyPr/>
          <a:lstStyle/>
          <a:p>
            <a:r>
              <a:rPr lang="zh-TW" altLang="en-US" dirty="0"/>
              <a:t>放</a:t>
            </a:r>
            <a:r>
              <a:rPr lang="en-US" altLang="zh-TW" dirty="0"/>
              <a:t>Bubble</a:t>
            </a:r>
          </a:p>
          <a:p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296EF7A-8FD4-0265-13AD-E9C6647A4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01" y="2875213"/>
            <a:ext cx="4580017" cy="14555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2862217-E25E-4C5E-896F-3342F2EF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408" y="3410221"/>
            <a:ext cx="912592" cy="91259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5364E9-E16C-205C-FAB2-0339101AC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60" y="3410221"/>
            <a:ext cx="912592" cy="9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1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37294D0B-5AC8-F05F-7E9E-31D421172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7"/>
            <a:ext cx="2240522" cy="3779837"/>
          </a:xfrm>
        </p:spPr>
        <p:txBody>
          <a:bodyPr/>
          <a:lstStyle/>
          <a:p>
            <a:r>
              <a:rPr lang="en-US" altLang="zh-TW" dirty="0"/>
              <a:t>User</a:t>
            </a:r>
            <a:r>
              <a:rPr lang="zh-TW" altLang="en-US" dirty="0"/>
              <a:t>擊中</a:t>
            </a:r>
            <a:r>
              <a:rPr lang="en-US" altLang="zh-TW" dirty="0"/>
              <a:t>Bubble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991A3A-A036-1272-5A12-38842388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01" y="2476417"/>
            <a:ext cx="8542760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9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內容版面配置區 6">
            <a:extLst>
              <a:ext uri="{FF2B5EF4-FFF2-40B4-BE49-F238E27FC236}">
                <a16:creationId xmlns:a16="http://schemas.microsoft.com/office/drawing/2014/main" id="{C1BA4459-59FA-5FDD-51B9-75945A9A3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7"/>
            <a:ext cx="2240522" cy="3779837"/>
          </a:xfrm>
        </p:spPr>
        <p:txBody>
          <a:bodyPr/>
          <a:lstStyle/>
          <a:p>
            <a:r>
              <a:rPr lang="en-US" altLang="zh-TW" dirty="0"/>
              <a:t>User</a:t>
            </a:r>
            <a:r>
              <a:rPr lang="zh-TW" altLang="en-US" dirty="0"/>
              <a:t>擊中</a:t>
            </a:r>
            <a:r>
              <a:rPr lang="en-US" altLang="zh-TW" dirty="0"/>
              <a:t>Bubble</a:t>
            </a:r>
          </a:p>
          <a:p>
            <a:r>
              <a:rPr lang="zh-TW" altLang="en-US" dirty="0"/>
              <a:t>顯示爆炸的圖片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941E90E6-2293-4552-B06D-E233D0AE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632" y="2085783"/>
            <a:ext cx="5159187" cy="3985605"/>
          </a:xfrm>
          <a:prstGeom prst="rect">
            <a:avLst/>
          </a:prstGeom>
        </p:spPr>
      </p:pic>
      <p:sp>
        <p:nvSpPr>
          <p:cNvPr id="35" name="標題 1">
            <a:extLst>
              <a:ext uri="{FF2B5EF4-FFF2-40B4-BE49-F238E27FC236}">
                <a16:creationId xmlns:a16="http://schemas.microsoft.com/office/drawing/2014/main" id="{11AF0D13-641D-62A4-B749-1BF0AC59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/>
          <a:lstStyle/>
          <a:p>
            <a:r>
              <a:rPr lang="en-US" altLang="zh-TW" dirty="0"/>
              <a:t>Explode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BC3D9-0F44-7F68-3FDC-4230DD88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929" y="2585920"/>
            <a:ext cx="140037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6">
            <a:extLst>
              <a:ext uri="{FF2B5EF4-FFF2-40B4-BE49-F238E27FC236}">
                <a16:creationId xmlns:a16="http://schemas.microsoft.com/office/drawing/2014/main" id="{2C3B5DB7-E81F-8FA6-DB52-B98E5EE91B06}"/>
              </a:ext>
            </a:extLst>
          </p:cNvPr>
          <p:cNvSpPr txBox="1">
            <a:spLocks/>
          </p:cNvSpPr>
          <p:nvPr/>
        </p:nvSpPr>
        <p:spPr>
          <a:xfrm>
            <a:off x="540000" y="2528887"/>
            <a:ext cx="2240522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血條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6C045A-A1FF-F9C6-7C42-28FF9A63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01" y="2278280"/>
            <a:ext cx="4099915" cy="25071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B6C8FF-2FE7-557E-999E-9B3FAC723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20"/>
          <a:stretch/>
        </p:blipFill>
        <p:spPr>
          <a:xfrm>
            <a:off x="8953767" y="4353886"/>
            <a:ext cx="1143510" cy="4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0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37294D0B-5AC8-F05F-7E9E-31D421172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7"/>
            <a:ext cx="2240522" cy="3779837"/>
          </a:xfrm>
        </p:spPr>
        <p:txBody>
          <a:bodyPr/>
          <a:lstStyle/>
          <a:p>
            <a:r>
              <a:rPr lang="zh-TW" altLang="en-US" dirty="0"/>
              <a:t>計算</a:t>
            </a:r>
            <a:r>
              <a:rPr lang="en-US" altLang="zh-TW" dirty="0"/>
              <a:t>bubble</a:t>
            </a:r>
            <a:r>
              <a:rPr lang="zh-TW" altLang="en-US" dirty="0"/>
              <a:t>數量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DE057E-98C5-B4CC-F523-E4DB62ECE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01" y="3162263"/>
            <a:ext cx="6868484" cy="2667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F0FEED-2857-276F-E929-434E667E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201" y="2528887"/>
            <a:ext cx="1762371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A091037-AC05-AEF8-F146-EBAD8C6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01" y="1224648"/>
            <a:ext cx="2819644" cy="3756986"/>
          </a:xfrm>
          <a:prstGeom prst="rect">
            <a:avLst/>
          </a:prstGeom>
        </p:spPr>
      </p:pic>
      <p:sp>
        <p:nvSpPr>
          <p:cNvPr id="12" name="內容版面配置區 6">
            <a:extLst>
              <a:ext uri="{FF2B5EF4-FFF2-40B4-BE49-F238E27FC236}">
                <a16:creationId xmlns:a16="http://schemas.microsoft.com/office/drawing/2014/main" id="{2C3B5DB7-E81F-8FA6-DB52-B98E5EE91B06}"/>
              </a:ext>
            </a:extLst>
          </p:cNvPr>
          <p:cNvSpPr txBox="1">
            <a:spLocks/>
          </p:cNvSpPr>
          <p:nvPr/>
        </p:nvSpPr>
        <p:spPr>
          <a:xfrm>
            <a:off x="540000" y="2528887"/>
            <a:ext cx="2240522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鍵盤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9CA56706-1E02-0C91-CD96-B15A55F7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524" y="1211387"/>
            <a:ext cx="3406435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7890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RegularSeedRightStep">
      <a:dk1>
        <a:srgbClr val="000000"/>
      </a:dk1>
      <a:lt1>
        <a:srgbClr val="FFFFFF"/>
      </a:lt1>
      <a:dk2>
        <a:srgbClr val="34381F"/>
      </a:dk2>
      <a:lt2>
        <a:srgbClr val="E2E6E8"/>
      </a:lt2>
      <a:accent1>
        <a:srgbClr val="C3724D"/>
      </a:accent1>
      <a:accent2>
        <a:srgbClr val="B1923B"/>
      </a:accent2>
      <a:accent3>
        <a:srgbClr val="9BAB43"/>
      </a:accent3>
      <a:accent4>
        <a:srgbClr val="6EB13B"/>
      </a:accent4>
      <a:accent5>
        <a:srgbClr val="4AB848"/>
      </a:accent5>
      <a:accent6>
        <a:srgbClr val="3BB16A"/>
      </a:accent6>
      <a:hlink>
        <a:srgbClr val="3A8BB0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54</Words>
  <Application>Microsoft Office PowerPoint</Application>
  <PresentationFormat>寬螢幕</PresentationFormat>
  <Paragraphs>26</Paragraphs>
  <Slides>20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Bell MT</vt:lpstr>
      <vt:lpstr>GlowVTI</vt:lpstr>
      <vt:lpstr>網路程式設計_期末</vt:lpstr>
      <vt:lpstr>目錄</vt:lpstr>
      <vt:lpstr>PowerPoint 簡報</vt:lpstr>
      <vt:lpstr>Bubble</vt:lpstr>
      <vt:lpstr>PowerPoint 簡報</vt:lpstr>
      <vt:lpstr>Explode</vt:lpstr>
      <vt:lpstr>PowerPoint 簡報</vt:lpstr>
      <vt:lpstr>PowerPoint 簡報</vt:lpstr>
      <vt:lpstr>PowerPoint 簡報</vt:lpstr>
      <vt:lpstr>PowerPoint 簡報</vt:lpstr>
      <vt:lpstr>Client</vt:lpstr>
      <vt:lpstr>PowerPoint 簡報</vt:lpstr>
      <vt:lpstr>PowerPoint 簡報</vt:lpstr>
      <vt:lpstr>PowerPoint 簡報</vt:lpstr>
      <vt:lpstr>Server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網路程式設計_期末</dc:title>
  <dc:creator>張庭瑋</dc:creator>
  <cp:lastModifiedBy>張庭瑋</cp:lastModifiedBy>
  <cp:revision>14</cp:revision>
  <dcterms:created xsi:type="dcterms:W3CDTF">2023-01-03T10:32:16Z</dcterms:created>
  <dcterms:modified xsi:type="dcterms:W3CDTF">2023-01-06T07:27:15Z</dcterms:modified>
</cp:coreProperties>
</file>